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C742C-7C4B-4D37-8739-E13A5E614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BB936A-6DFD-4A61-8525-1B465FF17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95A9F9-E863-4A62-A604-C3F4D819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5A0D44-864A-47C9-AFD9-F73C497F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2BF49F-B609-48D8-94B8-9FEF9A69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183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AEEF7D-FDA9-4CD4-B688-245FA844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A6FD45-82E0-4319-9272-2FE49EB9A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CAAA62-6D12-4CDD-BD36-75D9724D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A4E7A9-9C7B-42E7-AC8A-FBA22760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2BABB2-AC8B-4174-9D6E-639D6F83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206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4741CB-BC76-4D4B-9097-476B88A32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BBD7AD-3B86-48F6-A2D7-34DAA11E4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C569AA-C1A5-49CD-877B-21ABB8D3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DD6D71-BDA7-44C5-88E6-AA4E9C31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F359DD-EAEE-49D0-9B40-85EA0FCB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656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71A34-B78A-46CC-84C5-FF7B1216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875E3F-A67F-4CC6-96C9-AA90BD269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4E148-836C-4397-BA88-8887768F1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EC3926-9063-45B6-B039-781B1EC7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61C4A-0B03-45E3-97FC-064FDCF6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55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94378-2C3C-4688-B8F4-73021D04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ABD155-0404-4BD7-B313-6BE9665F3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2C22A7-3B4E-476F-AE19-ECB08FD1D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6C4573-B97A-4E50-A620-F394874E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0A6CA0-00ED-4783-AC3B-3C37715E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537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7C6B4-D950-4BD9-AF7B-1747BE1D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8C4385-C8C0-45B5-9D92-BCF85E6F8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B1B691-7ACE-4C81-95CD-F5E70A1B0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9CDE44-48EA-48DD-A636-57BCFD0F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41F33A-D1C3-4B31-BCBD-30E1CED81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94230B-EE8F-4C70-86CE-76B1066D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3086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74A20-6715-4758-86FC-EA679BC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E6A506-4224-48AE-9032-50B87D957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48DCE2-97E8-4E27-9ACB-48DFA4088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A0A58D-30B2-4AD1-9C09-6CF5EABAC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AEE8D34-6DD3-4251-A458-997CFB241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67CFC6-9E93-4780-BD5F-4848BC8D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F4CD37-A39C-4C7C-A322-1C3BE2BA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360434-FEAE-449F-871C-34150EA3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275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AF0D2-201B-424C-B7F2-D8C14E51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D5404A-9B04-4696-BED1-9ABB2DD1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2D04B1F-2F7F-4A75-837C-1F0B0EB5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99493A-BE6B-40A8-85AD-104CD381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7912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CB35DDE-A7ED-486A-BBA1-EAD1BF7D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B41ABF2-B27E-42F4-9287-26611C0E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D73C7C-CFD6-4219-98C0-280F45BE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132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A012D-BDF2-4D5D-9FEB-838F84F8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5FC924-6E0D-489C-B7DA-E9AB6226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997F92-D3E2-4620-B079-984354187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1C7269-DB75-4E85-B9AA-AC733C6B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4DA7C9-F965-4E63-AEBE-A61041C2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015AAE-B556-4EB6-A22A-35BD0C4B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812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A804E-DFDB-4518-9234-DD89644B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861253C-11BB-4DBC-B421-04E66BEE7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056F04-9AA3-4439-B09A-FC78E9D3E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1B9DF1-365A-4FB6-ACA3-7133E65F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448B01-C293-430D-95CF-F79F65C7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EECC12-F982-41C9-90CB-C2453B90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125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10EA1BF-BE7E-4194-9093-3860505F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92078A-E03C-4EEE-B712-D3C50B009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B7168F-ED02-4B39-AD49-C809FB552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A284-4869-4816-84CE-59DF16B8C6C2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D67728-B68E-48CD-9C9F-119645F17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4D29F4-C731-4164-B5BF-8E56C40DD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F9A2-893E-4873-96C6-C65FB28CC05B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7716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3B403-3407-4A2D-B35A-CEB90B82E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7FBB2E-2C0B-4D74-89F7-62100D28B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0825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pbergers - CreaPoint">
            <a:extLst>
              <a:ext uri="{FF2B5EF4-FFF2-40B4-BE49-F238E27FC236}">
                <a16:creationId xmlns:a16="http://schemas.microsoft.com/office/drawing/2014/main" id="{9F549789-CA66-4E39-940C-F2FA3F160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240" y="976268"/>
            <a:ext cx="5585171" cy="234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co Friendly Label Printing Cardboard Packaging Custom Shoe Box For Sale -  Buy Custom Schoen Doos,Kartonnen Schoenendoos Groothandel,Gerecycleerd  Kartonnen Schoenendozen Product on Alibaba.com">
            <a:extLst>
              <a:ext uri="{FF2B5EF4-FFF2-40B4-BE49-F238E27FC236}">
                <a16:creationId xmlns:a16="http://schemas.microsoft.com/office/drawing/2014/main" id="{B1E4C9E0-1816-46E3-B9CE-57E267970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80" y="280236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Decoratieve rode strik met horizontale rood lint voor cadeau decor. strik  met linten | Premium Vector">
            <a:extLst>
              <a:ext uri="{FF2B5EF4-FFF2-40B4-BE49-F238E27FC236}">
                <a16:creationId xmlns:a16="http://schemas.microsoft.com/office/drawing/2014/main" id="{640A8B89-7AB8-4A49-9072-51335253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004" y="4754786"/>
            <a:ext cx="2073642" cy="13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4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am Pit- Valkuil Blokken 20x20x20 Cm 125 Stuks - Schuimrubber op maat -  comfort schuim - schuimrubberbetaalbaar.nl">
            <a:extLst>
              <a:ext uri="{FF2B5EF4-FFF2-40B4-BE49-F238E27FC236}">
                <a16:creationId xmlns:a16="http://schemas.microsoft.com/office/drawing/2014/main" id="{722BBCE2-E7C2-4501-8E04-1E3B32B52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10" y="1698420"/>
            <a:ext cx="3461159" cy="346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nfetti X452- Papier Raffia Papiersnippers | Trendx">
            <a:extLst>
              <a:ext uri="{FF2B5EF4-FFF2-40B4-BE49-F238E27FC236}">
                <a16:creationId xmlns:a16="http://schemas.microsoft.com/office/drawing/2014/main" id="{FA0DEE86-B765-4DA4-9B17-8DD1C44FA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690" y="1664514"/>
            <a:ext cx="3875713" cy="387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02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C8EB6A6-BE7B-4BF5-9816-5760841FC7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839" y="1672738"/>
            <a:ext cx="4013975" cy="3771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46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E1C44-2B47-4923-AB6B-9F8C762B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 2</a:t>
            </a:r>
            <a:endParaRPr lang="LID4096" dirty="0"/>
          </a:p>
        </p:txBody>
      </p:sp>
      <p:pic>
        <p:nvPicPr>
          <p:cNvPr id="3074" name="Picture 2" descr="Schuifdoos - Zwart Mat - Premium - 21.5x37.5x14.5 cm | Paco Verpakkingen">
            <a:extLst>
              <a:ext uri="{FF2B5EF4-FFF2-40B4-BE49-F238E27FC236}">
                <a16:creationId xmlns:a16="http://schemas.microsoft.com/office/drawing/2014/main" id="{B1A87718-5E45-4284-B15D-DF2C0FA4D6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30" y="1690688"/>
            <a:ext cx="3827564" cy="38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76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artonnen platen standaard - Pellikaan Verpakkingen">
            <a:extLst>
              <a:ext uri="{FF2B5EF4-FFF2-40B4-BE49-F238E27FC236}">
                <a16:creationId xmlns:a16="http://schemas.microsoft.com/office/drawing/2014/main" id="{3EB404CC-06D0-4E7E-A7B3-FCC5F8133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00" y="1044610"/>
            <a:ext cx="3309186" cy="220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Britse bedrijven sluiten pact om plastic afval te verminderen | Trouw">
            <a:extLst>
              <a:ext uri="{FF2B5EF4-FFF2-40B4-BE49-F238E27FC236}">
                <a16:creationId xmlns:a16="http://schemas.microsoft.com/office/drawing/2014/main" id="{4C30D382-2C5B-4034-A24F-A27C50B53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869" y="3523376"/>
            <a:ext cx="3417999" cy="25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2B4BABC1-58AD-4974-ACBF-CAEA4D6FA521}"/>
              </a:ext>
            </a:extLst>
          </p:cNvPr>
          <p:cNvCxnSpPr>
            <a:endCxn id="4100" idx="1"/>
          </p:cNvCxnSpPr>
          <p:nvPr/>
        </p:nvCxnSpPr>
        <p:spPr>
          <a:xfrm flipV="1">
            <a:off x="5511567" y="2147672"/>
            <a:ext cx="1286233" cy="13757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F38B5A74-4F72-4EC8-8013-3266BA373E93}"/>
              </a:ext>
            </a:extLst>
          </p:cNvPr>
          <p:cNvCxnSpPr>
            <a:endCxn id="4102" idx="1"/>
          </p:cNvCxnSpPr>
          <p:nvPr/>
        </p:nvCxnSpPr>
        <p:spPr>
          <a:xfrm>
            <a:off x="5511567" y="3523376"/>
            <a:ext cx="1383302" cy="1278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Afbeelding 9" descr="RIWA Originele Verpakking Rvs Blade Vervanging Snijkop Voor RF 770A  Ontharen Dame Scheerapparaat Blade|steel|steel frames for doorsblade wiper  - AliExpress">
            <a:extLst>
              <a:ext uri="{FF2B5EF4-FFF2-40B4-BE49-F238E27FC236}">
                <a16:creationId xmlns:a16="http://schemas.microsoft.com/office/drawing/2014/main" id="{7479EB7E-B28F-482D-A358-BEF156907FF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627" y="1610656"/>
            <a:ext cx="3829676" cy="3825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26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505ED-5034-439E-BD0E-7FCA14480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 3</a:t>
            </a:r>
            <a:endParaRPr lang="LID4096" dirty="0"/>
          </a:p>
        </p:txBody>
      </p:sp>
      <p:pic>
        <p:nvPicPr>
          <p:cNvPr id="5122" name="Picture 2" descr="Koop nu 'Koffertje 'komt bij je slapen'' bij Fruitzaam Gifts | Cadeaus voor  elk moment">
            <a:extLst>
              <a:ext uri="{FF2B5EF4-FFF2-40B4-BE49-F238E27FC236}">
                <a16:creationId xmlns:a16="http://schemas.microsoft.com/office/drawing/2014/main" id="{CA1BCDE8-3812-4020-B2D3-D8BA0F8730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203" y="1825625"/>
            <a:ext cx="43135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3114F-60D9-4547-8438-A9BE4D08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 4</a:t>
            </a:r>
            <a:endParaRPr lang="LID4096" dirty="0"/>
          </a:p>
        </p:txBody>
      </p:sp>
      <p:pic>
        <p:nvPicPr>
          <p:cNvPr id="6146" name="Picture 2" descr="FORCE 50235-187 Gereedschapskist gevuld 187-delig | Automotive-line">
            <a:extLst>
              <a:ext uri="{FF2B5EF4-FFF2-40B4-BE49-F238E27FC236}">
                <a16:creationId xmlns:a16="http://schemas.microsoft.com/office/drawing/2014/main" id="{DC96C416-6AFF-41E6-9082-6B5D2A3C5E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85" y="1825625"/>
            <a:ext cx="709843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1040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Breedbeeld</PresentationFormat>
  <Paragraphs>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Concept 2</vt:lpstr>
      <vt:lpstr>PowerPoint-presentatie</vt:lpstr>
      <vt:lpstr>Concept 3</vt:lpstr>
      <vt:lpstr>Concept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Broere, Stijn</dc:creator>
  <cp:lastModifiedBy>Broere, Stijn</cp:lastModifiedBy>
  <cp:revision>4</cp:revision>
  <dcterms:created xsi:type="dcterms:W3CDTF">2021-01-06T07:47:27Z</dcterms:created>
  <dcterms:modified xsi:type="dcterms:W3CDTF">2021-01-06T08:54:46Z</dcterms:modified>
</cp:coreProperties>
</file>