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1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E61146-4CDF-483E-8DBD-481A98C31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D9147A-C3AB-48FC-9E16-9DDF6098C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LID4096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68E067-E5CA-45A8-9BAF-F9133B02A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C7D5-57F3-41E7-9104-58A41F29CE95}" type="datetimeFigureOut">
              <a:rPr lang="LID4096" smtClean="0"/>
              <a:t>01/18/2021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52D0FC-E0C0-4167-894D-7FFF49AF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D84FCE-A3BA-4628-A247-3D9854EA6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A3C1-C50E-4E1B-A7F8-2C1788D5A1E7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70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21B7D4-4976-4C88-8A0C-45CFD6F70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F828820-3564-4625-85E5-CEA9BC130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000803-4A98-4FC8-A12A-55071A278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C7D5-57F3-41E7-9104-58A41F29CE95}" type="datetimeFigureOut">
              <a:rPr lang="LID4096" smtClean="0"/>
              <a:t>01/18/2021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C6D2D4-E4E5-4414-9701-1C89D2D0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E064E8-9350-42CD-9AD4-14A596C1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A3C1-C50E-4E1B-A7F8-2C1788D5A1E7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4625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42977FB-18BC-429B-A339-55D71FED46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F3DB4CC-FADF-4581-9D5E-4E6D6C8D0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A80283-5BDE-4B16-ABB7-BE0AA2E0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C7D5-57F3-41E7-9104-58A41F29CE95}" type="datetimeFigureOut">
              <a:rPr lang="LID4096" smtClean="0"/>
              <a:t>01/18/2021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2F95D1-9F31-4E85-A614-5E11A8333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CCC436-3B57-4F77-9276-6657A0819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A3C1-C50E-4E1B-A7F8-2C1788D5A1E7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0782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9816B2-3188-4C44-B806-8948086FF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A532AD-A234-486B-9C37-A759CF556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CF376E-3A7E-4161-9497-7CBF92363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C7D5-57F3-41E7-9104-58A41F29CE95}" type="datetimeFigureOut">
              <a:rPr lang="LID4096" smtClean="0"/>
              <a:t>01/18/2021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20A2CE-EA51-4A70-9634-FD0527749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259DA2-885F-446E-99E9-B947E3A4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A3C1-C50E-4E1B-A7F8-2C1788D5A1E7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72326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CC821-D22C-4669-9171-D5E035869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D81DCA-CBF4-4E35-AE49-A1C6D6237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DE7790-4788-454A-9485-DE9F2C7C2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C7D5-57F3-41E7-9104-58A41F29CE95}" type="datetimeFigureOut">
              <a:rPr lang="LID4096" smtClean="0"/>
              <a:t>01/18/2021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FF4356-ECB7-4D0E-80B5-7855D5679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B795DE-5D20-4D68-A482-2BAAE27BB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A3C1-C50E-4E1B-A7F8-2C1788D5A1E7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04103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CA78B-54D0-46DF-A93D-805F4BB35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A06652-2881-49D3-8834-F61589E96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5E83722-ACE4-40C4-A4A7-683CA5087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68F195B-C0A6-4131-A174-90D67EDB6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C7D5-57F3-41E7-9104-58A41F29CE95}" type="datetimeFigureOut">
              <a:rPr lang="LID4096" smtClean="0"/>
              <a:t>01/18/2021</a:t>
            </a:fld>
            <a:endParaRPr lang="LID4096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FF0523C-4B8A-415B-9DA6-0F009BB25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D3588D-75ED-4410-9D96-0FA2F143B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A3C1-C50E-4E1B-A7F8-2C1788D5A1E7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8241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444BC0-E00D-47CE-8C4D-405B8F1AF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B770B1-91EA-4CE8-B36C-3E5283382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6D37862-F6F7-4C0D-B2CE-DBFB7F1E5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4BF77FC-CCB2-40BF-B12E-AF98CD1B20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C67AE48-5AC6-4119-B9AD-B2767C87F6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C6290D2-AF18-4638-8A2E-1A4A1687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C7D5-57F3-41E7-9104-58A41F29CE95}" type="datetimeFigureOut">
              <a:rPr lang="LID4096" smtClean="0"/>
              <a:t>01/18/2021</a:t>
            </a:fld>
            <a:endParaRPr lang="LID4096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12AFAFC-C7D9-40E4-88FE-CF343D14F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C7A6BD9-0478-4E2E-B8BA-6460A86C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A3C1-C50E-4E1B-A7F8-2C1788D5A1E7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6388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421E87-1713-4F57-8CB9-464645004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6B61500-C33C-4369-8063-A71C7D324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C7D5-57F3-41E7-9104-58A41F29CE95}" type="datetimeFigureOut">
              <a:rPr lang="LID4096" smtClean="0"/>
              <a:t>01/18/2021</a:t>
            </a:fld>
            <a:endParaRPr lang="LID4096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54F052A-2983-409B-A9BF-893559D58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59D72A9-1FFE-439C-95DB-EF26244B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A3C1-C50E-4E1B-A7F8-2C1788D5A1E7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440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453F812-358C-4751-82CE-D6983360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C7D5-57F3-41E7-9104-58A41F29CE95}" type="datetimeFigureOut">
              <a:rPr lang="LID4096" smtClean="0"/>
              <a:t>01/18/2021</a:t>
            </a:fld>
            <a:endParaRPr lang="LID4096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F820611-48F5-409D-9551-AFC42A8D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B87A6DA-5EAD-4244-BAC0-18770A9E6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A3C1-C50E-4E1B-A7F8-2C1788D5A1E7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0821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6FF4D5-0516-4BDC-A092-464E368A5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B3238D-89D6-4018-AD42-1675F8238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09665C4-3452-4ECA-9354-D45E3563F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D009A86-93FE-4239-969B-E9ADF531D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C7D5-57F3-41E7-9104-58A41F29CE95}" type="datetimeFigureOut">
              <a:rPr lang="LID4096" smtClean="0"/>
              <a:t>01/18/2021</a:t>
            </a:fld>
            <a:endParaRPr lang="LID4096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DB08A3A-A9FE-45C7-8D41-362CD80C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247C047-7DD1-4F3E-9484-1490D9071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A3C1-C50E-4E1B-A7F8-2C1788D5A1E7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7180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74BD9D-3A58-4F09-B20F-82895AAC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9B7D3EB-310E-4991-A986-004BB35B9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FC08B41-108D-40CF-A128-E875C2BF6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CD29F2A-E443-421F-A48B-099631D17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C7D5-57F3-41E7-9104-58A41F29CE95}" type="datetimeFigureOut">
              <a:rPr lang="LID4096" smtClean="0"/>
              <a:t>01/18/2021</a:t>
            </a:fld>
            <a:endParaRPr lang="LID4096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737411-6F24-473C-AAEA-0A83ADAD0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AE0ACE-8405-454B-B86F-31CC83DA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A3C1-C50E-4E1B-A7F8-2C1788D5A1E7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6719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EADC011-51B9-485A-9B27-3C0BF284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7340207-EC68-4067-9205-9E8406419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CF0155-D459-4683-8335-4364636DCC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9C7D5-57F3-41E7-9104-58A41F29CE95}" type="datetimeFigureOut">
              <a:rPr lang="LID4096" smtClean="0"/>
              <a:t>01/18/2021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98A23C-5129-46D8-9867-DD2BC96E6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A20623-761F-45A1-B0D8-A4A4DA3D3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2A3C1-C50E-4E1B-A7F8-2C1788D5A1E7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8583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Koper">
            <a:extLst>
              <a:ext uri="{FF2B5EF4-FFF2-40B4-BE49-F238E27FC236}">
                <a16:creationId xmlns:a16="http://schemas.microsoft.com/office/drawing/2014/main" id="{E2135093-C5CD-469D-99A0-DA4CECA2F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835" y="0"/>
            <a:ext cx="7091494" cy="709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oper">
            <a:extLst>
              <a:ext uri="{FF2B5EF4-FFF2-40B4-BE49-F238E27FC236}">
                <a16:creationId xmlns:a16="http://schemas.microsoft.com/office/drawing/2014/main" id="{DEDB5FA6-E952-46D2-B3FB-C91870604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506" y="-1"/>
            <a:ext cx="7091494" cy="709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aw Metal Wall Image &amp; Photo (Free Trial) | Bigstock">
            <a:extLst>
              <a:ext uri="{FF2B5EF4-FFF2-40B4-BE49-F238E27FC236}">
                <a16:creationId xmlns:a16="http://schemas.microsoft.com/office/drawing/2014/main" id="{E9DA591C-8EC1-4FAC-A61B-6ED8EF350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4"/>
          <a:stretch/>
        </p:blipFill>
        <p:spPr bwMode="auto">
          <a:xfrm>
            <a:off x="-18891" y="1287439"/>
            <a:ext cx="4012974" cy="268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aké Noir gevelbekleding voor een ecologische en duurzame gevel!">
            <a:extLst>
              <a:ext uri="{FF2B5EF4-FFF2-40B4-BE49-F238E27FC236}">
                <a16:creationId xmlns:a16="http://schemas.microsoft.com/office/drawing/2014/main" id="{4E614493-B959-4DF7-B25D-DF8B49AF9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39037" y="1207984"/>
            <a:ext cx="3257725" cy="244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E36201E-EBDF-42F7-9A47-5C898B3764AE}"/>
              </a:ext>
            </a:extLst>
          </p:cNvPr>
          <p:cNvSpPr txBox="1"/>
          <p:nvPr/>
        </p:nvSpPr>
        <p:spPr>
          <a:xfrm>
            <a:off x="-117262" y="339103"/>
            <a:ext cx="384197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err="1"/>
              <a:t>Moodboard</a:t>
            </a:r>
            <a:r>
              <a:rPr lang="en-GB" sz="2400" dirty="0"/>
              <a:t> </a:t>
            </a:r>
            <a:r>
              <a:rPr lang="en-GB" sz="2400" dirty="0" err="1"/>
              <a:t>tosti</a:t>
            </a:r>
            <a:r>
              <a:rPr lang="en-GB" sz="2400" dirty="0"/>
              <a:t> </a:t>
            </a:r>
            <a:r>
              <a:rPr lang="en-GB" sz="2400" dirty="0" err="1"/>
              <a:t>ijzer</a:t>
            </a:r>
            <a:r>
              <a:rPr lang="en-GB" sz="2400" dirty="0"/>
              <a:t> vintage</a:t>
            </a:r>
            <a:endParaRPr lang="LID4096" sz="2400" dirty="0"/>
          </a:p>
        </p:txBody>
      </p:sp>
      <p:pic>
        <p:nvPicPr>
          <p:cNvPr id="1032" name="Picture 8" descr="Bruin is het nieuwe zwart - koel versus warm bruin - Lida Thiry">
            <a:extLst>
              <a:ext uri="{FF2B5EF4-FFF2-40B4-BE49-F238E27FC236}">
                <a16:creationId xmlns:a16="http://schemas.microsoft.com/office/drawing/2014/main" id="{E202285F-1402-4A44-BB1A-D0529C6C7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54" y="4546479"/>
            <a:ext cx="3692729" cy="196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sso Vintage 193.202 vloerkleed 170x240 blind banderen | FLINDERS">
            <a:extLst>
              <a:ext uri="{FF2B5EF4-FFF2-40B4-BE49-F238E27FC236}">
                <a16:creationId xmlns:a16="http://schemas.microsoft.com/office/drawing/2014/main" id="{518D87BB-FA85-4B7E-8897-C0787FCD3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97927" y="80285"/>
            <a:ext cx="2069823" cy="286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intage-afbeeldingen, -foto's - Vintage-foto's | Shutterstock">
            <a:extLst>
              <a:ext uri="{FF2B5EF4-FFF2-40B4-BE49-F238E27FC236}">
                <a16:creationId xmlns:a16="http://schemas.microsoft.com/office/drawing/2014/main" id="{D1B92235-9BD2-4A04-A2E1-4B6C8674B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424" y="4853262"/>
            <a:ext cx="4536123" cy="170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oster Ruwe metalen plaat • Pixers® - We leven om te veranderen">
            <a:extLst>
              <a:ext uri="{FF2B5EF4-FFF2-40B4-BE49-F238E27FC236}">
                <a16:creationId xmlns:a16="http://schemas.microsoft.com/office/drawing/2014/main" id="{48142F5A-C1D7-49DF-AF5E-99AE9EEBC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" t="2078" r="3324" b="11897"/>
          <a:stretch/>
        </p:blipFill>
        <p:spPr bwMode="auto">
          <a:xfrm>
            <a:off x="4526544" y="2977038"/>
            <a:ext cx="2546059" cy="184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45728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</Words>
  <Application>Microsoft Office PowerPoint</Application>
  <PresentationFormat>Breedbeeld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Broere, Stijn</dc:creator>
  <cp:lastModifiedBy>Broere, Stijn</cp:lastModifiedBy>
  <cp:revision>1</cp:revision>
  <dcterms:created xsi:type="dcterms:W3CDTF">2021-01-18T10:28:17Z</dcterms:created>
  <dcterms:modified xsi:type="dcterms:W3CDTF">2021-01-18T10:33:44Z</dcterms:modified>
</cp:coreProperties>
</file>