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oere, Stijn" initials="BS" lastIdx="1" clrIdx="0">
    <p:extLst>
      <p:ext uri="{19B8F6BF-5375-455C-9EA6-DF929625EA0E}">
        <p15:presenceInfo xmlns:p15="http://schemas.microsoft.com/office/powerpoint/2012/main" userId="S::PS196991@summacollege.nl::aad0098d-645b-4db4-9b73-4bb69f3f21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91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1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78C4DE-7DA8-44E4-93EB-A3A094603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LID4096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EFA9305-FE88-421D-97F8-CCE081DE1B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LID4096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34C07C2-A60E-48C8-A578-BDC0F500C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A50EF-B21D-4FD4-AACD-5F4859D1D941}" type="datetimeFigureOut">
              <a:rPr lang="LID4096" smtClean="0"/>
              <a:t>12/01/2020</a:t>
            </a:fld>
            <a:endParaRPr lang="LID4096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CBD9F33-CC5A-447C-8FFC-C6D3BCD8F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37CCDB5-5202-42C5-AC0C-24494EA55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553CE-35FF-4672-B9FA-923B39C2D81F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16114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097BBD-3892-4E93-BFA2-FA2DD1556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LID4096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767F784-A2D9-4FCD-9D89-D35224418C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LID4096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DBDE6F8-FE2E-42F5-8D79-8FDD039B9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A50EF-B21D-4FD4-AACD-5F4859D1D941}" type="datetimeFigureOut">
              <a:rPr lang="LID4096" smtClean="0"/>
              <a:t>12/01/2020</a:t>
            </a:fld>
            <a:endParaRPr lang="LID4096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CE55A7F-F7F1-4557-9F5C-919E21361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0BD6B5B-C9FC-4350-B664-D4FCA8F33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553CE-35FF-4672-B9FA-923B39C2D81F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74525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7E058596-CD8D-49FE-9A56-4C0803D849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LID4096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02591FF-663B-4053-A747-8BD1D2E9B9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LID4096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6A5BAF7-3DB3-4966-8C36-509C1D057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A50EF-B21D-4FD4-AACD-5F4859D1D941}" type="datetimeFigureOut">
              <a:rPr lang="LID4096" smtClean="0"/>
              <a:t>12/01/2020</a:t>
            </a:fld>
            <a:endParaRPr lang="LID4096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E780A6-5A96-41DB-B954-B0BF365C0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2C38879-380F-4EDB-9B75-A6AC19766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553CE-35FF-4672-B9FA-923B39C2D81F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12689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F8E941-AD00-4A5B-B11C-EDA1DB496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LID4096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C0026F4-4A37-402C-854A-0F57EDDA4E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LID4096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54A6C50-9CB1-431C-A81A-FD7CA1BA3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A50EF-B21D-4FD4-AACD-5F4859D1D941}" type="datetimeFigureOut">
              <a:rPr lang="LID4096" smtClean="0"/>
              <a:t>12/01/2020</a:t>
            </a:fld>
            <a:endParaRPr lang="LID4096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8B231BC-D20F-4A4A-B538-6407AF11C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88DAFA9-AB5C-4EE0-8626-16C933F84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553CE-35FF-4672-B9FA-923B39C2D81F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70822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609ED7-DFB2-4EF9-BC8A-4D4DF85D7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LID4096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6ACFAA9-765D-4A76-A410-B64273CB59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5D1FE9C-4B94-4322-9D54-D6A92FCA3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A50EF-B21D-4FD4-AACD-5F4859D1D941}" type="datetimeFigureOut">
              <a:rPr lang="LID4096" smtClean="0"/>
              <a:t>12/01/2020</a:t>
            </a:fld>
            <a:endParaRPr lang="LID4096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EC2F6C9-5AC2-48DC-8EBB-DB0F41F5F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8EEC9E5-27AD-4126-9647-FFA30BECD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553CE-35FF-4672-B9FA-923B39C2D81F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206896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E6C252-AF19-4687-90E7-6841BE756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LID4096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DABD81E-3F30-4C9D-97DD-D3FF444BB7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LID4096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15D5642-1FE7-4EB8-AA3E-FCB60B0C65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LID4096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457C265-A2DC-4E11-A863-7258B2880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A50EF-B21D-4FD4-AACD-5F4859D1D941}" type="datetimeFigureOut">
              <a:rPr lang="LID4096" smtClean="0"/>
              <a:t>12/01/2020</a:t>
            </a:fld>
            <a:endParaRPr lang="LID4096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DB3B247-739A-45A1-9156-8D16E98BB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85EB845-8777-4B97-89C9-EFCEB6CB1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553CE-35FF-4672-B9FA-923B39C2D81F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40643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DA4C2A-4E74-4A87-8EEB-D76B7E28E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LID4096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8D65569-0629-420E-9021-4B09C74B0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2DF8D04-6546-409D-86DC-6567E50DB1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LID4096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4E1CB6A-25EE-4A95-A5A7-6B2AB80670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CAE725F-F8B7-475C-8A0E-9A0B6BEC2A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LID4096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1C04A9F8-D489-41D7-97B7-04FDFA07B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A50EF-B21D-4FD4-AACD-5F4859D1D941}" type="datetimeFigureOut">
              <a:rPr lang="LID4096" smtClean="0"/>
              <a:t>12/01/2020</a:t>
            </a:fld>
            <a:endParaRPr lang="LID4096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5FAEDD14-690B-4A6A-BF52-B054784EE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D8BA990C-6E53-4CC8-9562-0EA81A045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553CE-35FF-4672-B9FA-923B39C2D81F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731377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6616B2-CA48-4A56-B47F-6ADE4A81D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LID4096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92C206F-544C-4574-9EF9-4643BB66D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A50EF-B21D-4FD4-AACD-5F4859D1D941}" type="datetimeFigureOut">
              <a:rPr lang="LID4096" smtClean="0"/>
              <a:t>12/01/2020</a:t>
            </a:fld>
            <a:endParaRPr lang="LID4096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C682C90-51A4-44B3-835A-8FCBB712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9D961B5-8EC8-4B47-82E1-05ACF0EF9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553CE-35FF-4672-B9FA-923B39C2D81F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41686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9B1CFEB-307C-43BD-8FF0-E42385B2D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A50EF-B21D-4FD4-AACD-5F4859D1D941}" type="datetimeFigureOut">
              <a:rPr lang="LID4096" smtClean="0"/>
              <a:t>12/01/2020</a:t>
            </a:fld>
            <a:endParaRPr lang="LID4096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7DA997D-A2E0-418A-902F-D3BE762B0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3152769-0AEE-4355-A30B-3315579A7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553CE-35FF-4672-B9FA-923B39C2D81F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40881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992A2A-C1B5-4BB5-B2CA-989298F1C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LID4096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ACBD2D9-C01E-4116-9239-92919DC67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LID4096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FE72CA1-8E88-4F62-9381-1A66BC8588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32BB3F9-6AB1-4E63-ABA0-9FE0FE076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A50EF-B21D-4FD4-AACD-5F4859D1D941}" type="datetimeFigureOut">
              <a:rPr lang="LID4096" smtClean="0"/>
              <a:t>12/01/2020</a:t>
            </a:fld>
            <a:endParaRPr lang="LID4096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4B2AAC6-8779-4400-A340-3EA36DEA5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D01555C-2749-4088-8632-0CA98BDA0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553CE-35FF-4672-B9FA-923B39C2D81F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98201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26BBD7-46C0-4643-9DF8-360A9578A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LID4096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C322C700-60FE-4F04-A0E9-5CBAB1D366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E557A3F-7AE6-4D44-873B-AED6CB9732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ADD6CF2-A4BE-4A3B-B045-3F3F97CCB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A50EF-B21D-4FD4-AACD-5F4859D1D941}" type="datetimeFigureOut">
              <a:rPr lang="LID4096" smtClean="0"/>
              <a:t>12/01/2020</a:t>
            </a:fld>
            <a:endParaRPr lang="LID4096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535F94D-767B-4FA2-8407-67050FF33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A63E4A0-4F80-4CA2-8DAE-37DF7A8E2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553CE-35FF-4672-B9FA-923B39C2D81F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87356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B71AA440-2D52-4D51-85E4-7330C82CD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LID4096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1844FF4-72A0-4631-B6BD-88F12C9906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LID4096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ECABFCD-3BF1-45E3-87C8-34E2431B4D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A50EF-B21D-4FD4-AACD-5F4859D1D941}" type="datetimeFigureOut">
              <a:rPr lang="LID4096" smtClean="0"/>
              <a:t>12/01/2020</a:t>
            </a:fld>
            <a:endParaRPr lang="LID4096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D52DBF9-0AF7-4A01-A274-061627CC21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D0045C8-4357-44C0-AD93-7AA31B31FF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553CE-35FF-4672-B9FA-923B39C2D81F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858916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aarom vintage altijd een goed idee is - soulstores.com">
            <a:extLst>
              <a:ext uri="{FF2B5EF4-FFF2-40B4-BE49-F238E27FC236}">
                <a16:creationId xmlns:a16="http://schemas.microsoft.com/office/drawing/2014/main" id="{4D4E1E0C-69DB-4491-B8AF-83BD0FFB7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48" y="498298"/>
            <a:ext cx="2898571" cy="167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alontafel Vintage - Producten - Loods 5">
            <a:extLst>
              <a:ext uri="{FF2B5EF4-FFF2-40B4-BE49-F238E27FC236}">
                <a16:creationId xmlns:a16="http://schemas.microsoft.com/office/drawing/2014/main" id="{DB86F05E-1C18-41D9-AD07-6527CD49BB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222" y="2819746"/>
            <a:ext cx="3800912" cy="380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intage Bureau Zwart met Slot | Industrieel - Rootsmann">
            <a:extLst>
              <a:ext uri="{FF2B5EF4-FFF2-40B4-BE49-F238E27FC236}">
                <a16:creationId xmlns:a16="http://schemas.microsoft.com/office/drawing/2014/main" id="{D47C9761-1C59-485F-AA7A-1D91F2708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726" y="296736"/>
            <a:ext cx="2741190" cy="2741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intage producten van De Weldaad">
            <a:extLst>
              <a:ext uri="{FF2B5EF4-FFF2-40B4-BE49-F238E27FC236}">
                <a16:creationId xmlns:a16="http://schemas.microsoft.com/office/drawing/2014/main" id="{385B2D32-78BC-4321-B267-FCE68CD5A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642" y="3682602"/>
            <a:ext cx="1472392" cy="196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tro koffiezetapparaat kopen? Unieke vintage &amp; retro look!">
            <a:extLst>
              <a:ext uri="{FF2B5EF4-FFF2-40B4-BE49-F238E27FC236}">
                <a16:creationId xmlns:a16="http://schemas.microsoft.com/office/drawing/2014/main" id="{0A3913E9-2CC3-4140-9E5A-9A30D331B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72" y="3309108"/>
            <a:ext cx="2286728" cy="2202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Vintage lamp huren - Brisked Styled Weddings">
            <a:extLst>
              <a:ext uri="{FF2B5EF4-FFF2-40B4-BE49-F238E27FC236}">
                <a16:creationId xmlns:a16="http://schemas.microsoft.com/office/drawing/2014/main" id="{72032A59-54A1-4486-A27D-6B36FC98B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275" y="1231407"/>
            <a:ext cx="1800662" cy="180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bol.com | Retro Vintage Platenspeler Koffer - Vinyl Pick Up LP Speler -  Grammofoon Draaitafel Met Lu">
            <a:extLst>
              <a:ext uri="{FF2B5EF4-FFF2-40B4-BE49-F238E27FC236}">
                <a16:creationId xmlns:a16="http://schemas.microsoft.com/office/drawing/2014/main" id="{2A15D890-70D9-4270-A63C-9FCEB89F9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503" y="3395642"/>
            <a:ext cx="2107033" cy="1869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50 beste ideeën over gasfornuis | gasfornuis, keukens, antiek fornuis">
            <a:extLst>
              <a:ext uri="{FF2B5EF4-FFF2-40B4-BE49-F238E27FC236}">
                <a16:creationId xmlns:a16="http://schemas.microsoft.com/office/drawing/2014/main" id="{918DD35E-5432-4843-9A33-62B5E5649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9817" y="783847"/>
            <a:ext cx="1351164" cy="2202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27647AC4-A837-4C09-B355-06BF26D02089}"/>
              </a:ext>
            </a:extLst>
          </p:cNvPr>
          <p:cNvSpPr txBox="1"/>
          <p:nvPr/>
        </p:nvSpPr>
        <p:spPr>
          <a:xfrm>
            <a:off x="659459" y="2261343"/>
            <a:ext cx="2998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Deze</a:t>
            </a:r>
            <a:r>
              <a:rPr lang="en-GB" dirty="0"/>
              <a:t> </a:t>
            </a:r>
            <a:r>
              <a:rPr lang="en-GB" dirty="0" err="1"/>
              <a:t>typemachine</a:t>
            </a:r>
            <a:r>
              <a:rPr lang="en-GB" dirty="0"/>
              <a:t> </a:t>
            </a:r>
            <a:r>
              <a:rPr lang="en-GB" dirty="0" err="1"/>
              <a:t>ziet</a:t>
            </a:r>
            <a:r>
              <a:rPr lang="en-GB" dirty="0"/>
              <a:t> </a:t>
            </a:r>
            <a:r>
              <a:rPr lang="en-GB" dirty="0" err="1"/>
              <a:t>er</a:t>
            </a:r>
            <a:r>
              <a:rPr lang="en-GB" dirty="0"/>
              <a:t> op het </a:t>
            </a:r>
            <a:r>
              <a:rPr lang="en-GB" dirty="0" err="1"/>
              <a:t>eerste</a:t>
            </a:r>
            <a:r>
              <a:rPr lang="en-GB" dirty="0"/>
              <a:t> </a:t>
            </a:r>
            <a:r>
              <a:rPr lang="en-GB" dirty="0" err="1"/>
              <a:t>beeld</a:t>
            </a:r>
            <a:r>
              <a:rPr lang="en-GB" dirty="0"/>
              <a:t> erg oud </a:t>
            </a:r>
            <a:r>
              <a:rPr lang="en-GB" dirty="0" err="1"/>
              <a:t>uit</a:t>
            </a:r>
            <a:endParaRPr lang="LID4096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8DF5349A-5AB7-4FCC-A114-7D966951FD0E}"/>
              </a:ext>
            </a:extLst>
          </p:cNvPr>
          <p:cNvSpPr txBox="1"/>
          <p:nvPr/>
        </p:nvSpPr>
        <p:spPr>
          <a:xfrm>
            <a:off x="6445772" y="2522871"/>
            <a:ext cx="31154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kast</a:t>
            </a:r>
            <a:r>
              <a:rPr lang="en-GB" dirty="0"/>
              <a:t> </a:t>
            </a:r>
            <a:r>
              <a:rPr lang="en-GB" dirty="0" err="1"/>
              <a:t>kan</a:t>
            </a:r>
            <a:r>
              <a:rPr lang="en-GB" dirty="0"/>
              <a:t> </a:t>
            </a:r>
            <a:r>
              <a:rPr lang="en-GB" dirty="0" err="1"/>
              <a:t>er</a:t>
            </a:r>
            <a:r>
              <a:rPr lang="en-GB" dirty="0"/>
              <a:t> oud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versleten</a:t>
            </a:r>
            <a:r>
              <a:rPr lang="en-GB" dirty="0"/>
              <a:t> </a:t>
            </a:r>
            <a:r>
              <a:rPr lang="en-GB" dirty="0" err="1"/>
              <a:t>uitzien</a:t>
            </a:r>
            <a:r>
              <a:rPr lang="en-GB" dirty="0"/>
              <a:t> </a:t>
            </a:r>
            <a:r>
              <a:rPr lang="en-GB" dirty="0" err="1"/>
              <a:t>terwijl</a:t>
            </a:r>
            <a:r>
              <a:rPr lang="en-GB" dirty="0"/>
              <a:t> </a:t>
            </a:r>
            <a:r>
              <a:rPr lang="en-GB" dirty="0" err="1"/>
              <a:t>hij</a:t>
            </a:r>
            <a:r>
              <a:rPr lang="en-GB" dirty="0"/>
              <a:t> net </a:t>
            </a:r>
            <a:r>
              <a:rPr lang="en-GB" dirty="0" err="1"/>
              <a:t>nieuw</a:t>
            </a:r>
            <a:r>
              <a:rPr lang="en-GB" dirty="0"/>
              <a:t> </a:t>
            </a:r>
            <a:r>
              <a:rPr lang="en-GB" dirty="0" err="1"/>
              <a:t>gemaakt</a:t>
            </a:r>
            <a:r>
              <a:rPr lang="en-GB" dirty="0"/>
              <a:t> is</a:t>
            </a:r>
            <a:endParaRPr lang="LID4096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84E889D-6118-48CC-B038-44E022B6CCAB}"/>
              </a:ext>
            </a:extLst>
          </p:cNvPr>
          <p:cNvSpPr txBox="1"/>
          <p:nvPr/>
        </p:nvSpPr>
        <p:spPr>
          <a:xfrm>
            <a:off x="3657607" y="3043783"/>
            <a:ext cx="2998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Lampen</a:t>
            </a:r>
            <a:r>
              <a:rPr lang="en-GB" dirty="0"/>
              <a:t> </a:t>
            </a:r>
            <a:r>
              <a:rPr lang="en-GB" dirty="0" err="1"/>
              <a:t>geven</a:t>
            </a:r>
            <a:r>
              <a:rPr lang="en-GB" dirty="0"/>
              <a:t> </a:t>
            </a:r>
            <a:r>
              <a:rPr lang="en-GB" dirty="0" err="1"/>
              <a:t>snel</a:t>
            </a:r>
            <a:r>
              <a:rPr lang="en-GB" dirty="0"/>
              <a:t>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stijl</a:t>
            </a:r>
            <a:r>
              <a:rPr lang="en-GB" dirty="0"/>
              <a:t> </a:t>
            </a:r>
            <a:r>
              <a:rPr lang="en-GB" dirty="0" err="1"/>
              <a:t>aan</a:t>
            </a:r>
            <a:r>
              <a:rPr lang="en-GB" dirty="0"/>
              <a:t> in je huis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deze</a:t>
            </a:r>
            <a:r>
              <a:rPr lang="en-GB" dirty="0"/>
              <a:t> </a:t>
            </a:r>
            <a:r>
              <a:rPr lang="en-GB" dirty="0" err="1"/>
              <a:t>geeft</a:t>
            </a:r>
            <a:r>
              <a:rPr lang="en-GB" dirty="0"/>
              <a:t> </a:t>
            </a:r>
            <a:r>
              <a:rPr lang="en-GB" dirty="0" err="1"/>
              <a:t>wel</a:t>
            </a:r>
            <a:r>
              <a:rPr lang="en-GB" dirty="0"/>
              <a:t> </a:t>
            </a:r>
            <a:r>
              <a:rPr lang="en-GB" dirty="0" err="1"/>
              <a:t>een</a:t>
            </a:r>
            <a:r>
              <a:rPr lang="en-GB" dirty="0"/>
              <a:t> vintage look</a:t>
            </a:r>
            <a:endParaRPr lang="LID4096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244DF2D1-E838-412A-9684-4A89CE5E31DD}"/>
              </a:ext>
            </a:extLst>
          </p:cNvPr>
          <p:cNvSpPr txBox="1"/>
          <p:nvPr/>
        </p:nvSpPr>
        <p:spPr>
          <a:xfrm>
            <a:off x="684634" y="5645791"/>
            <a:ext cx="27515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Dit</a:t>
            </a:r>
            <a:r>
              <a:rPr lang="en-GB" dirty="0"/>
              <a:t> </a:t>
            </a:r>
            <a:r>
              <a:rPr lang="en-GB" dirty="0" err="1"/>
              <a:t>koffie</a:t>
            </a:r>
            <a:r>
              <a:rPr lang="en-GB" dirty="0"/>
              <a:t> </a:t>
            </a:r>
            <a:r>
              <a:rPr lang="en-GB" dirty="0" err="1"/>
              <a:t>apparaat</a:t>
            </a:r>
            <a:r>
              <a:rPr lang="en-GB" dirty="0"/>
              <a:t> is </a:t>
            </a:r>
            <a:r>
              <a:rPr lang="en-GB" dirty="0" err="1"/>
              <a:t>nog</a:t>
            </a:r>
            <a:r>
              <a:rPr lang="en-GB" dirty="0"/>
              <a:t> </a:t>
            </a:r>
            <a:r>
              <a:rPr lang="en-GB" dirty="0" err="1"/>
              <a:t>helemaal</a:t>
            </a:r>
            <a:r>
              <a:rPr lang="en-GB" dirty="0"/>
              <a:t> </a:t>
            </a:r>
            <a:r>
              <a:rPr lang="en-GB" dirty="0" err="1"/>
              <a:t>niet</a:t>
            </a:r>
            <a:r>
              <a:rPr lang="en-GB" dirty="0"/>
              <a:t> oud, maar die </a:t>
            </a:r>
            <a:r>
              <a:rPr lang="en-GB" dirty="0" err="1"/>
              <a:t>uitstraling</a:t>
            </a:r>
            <a:r>
              <a:rPr lang="en-GB" dirty="0"/>
              <a:t> </a:t>
            </a:r>
            <a:r>
              <a:rPr lang="en-GB" dirty="0" err="1"/>
              <a:t>geeft</a:t>
            </a:r>
            <a:r>
              <a:rPr lang="en-GB" dirty="0"/>
              <a:t> het </a:t>
            </a:r>
            <a:r>
              <a:rPr lang="en-GB" dirty="0" err="1"/>
              <a:t>wel</a:t>
            </a:r>
            <a:endParaRPr lang="LID4096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72366A2E-7CF8-435A-AEC8-7C88C15159BA}"/>
              </a:ext>
            </a:extLst>
          </p:cNvPr>
          <p:cNvSpPr txBox="1"/>
          <p:nvPr/>
        </p:nvSpPr>
        <p:spPr>
          <a:xfrm>
            <a:off x="3770717" y="5767075"/>
            <a:ext cx="25416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Zo’n</a:t>
            </a:r>
            <a:r>
              <a:rPr lang="en-GB" dirty="0"/>
              <a:t> </a:t>
            </a:r>
            <a:r>
              <a:rPr lang="en-GB" dirty="0" err="1"/>
              <a:t>karretje</a:t>
            </a:r>
            <a:r>
              <a:rPr lang="en-GB" dirty="0"/>
              <a:t> </a:t>
            </a:r>
            <a:r>
              <a:rPr lang="en-GB" dirty="0" err="1"/>
              <a:t>kan</a:t>
            </a:r>
            <a:r>
              <a:rPr lang="en-GB" dirty="0"/>
              <a:t> je </a:t>
            </a:r>
            <a:r>
              <a:rPr lang="en-GB" dirty="0" err="1"/>
              <a:t>als</a:t>
            </a:r>
            <a:r>
              <a:rPr lang="en-GB" dirty="0"/>
              <a:t> </a:t>
            </a:r>
            <a:r>
              <a:rPr lang="en-GB" dirty="0" err="1"/>
              <a:t>tafeltje</a:t>
            </a:r>
            <a:r>
              <a:rPr lang="en-GB" dirty="0"/>
              <a:t> </a:t>
            </a:r>
            <a:r>
              <a:rPr lang="en-GB" dirty="0" err="1"/>
              <a:t>gebruiken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creeërt</a:t>
            </a:r>
            <a:r>
              <a:rPr lang="en-GB" dirty="0"/>
              <a:t> </a:t>
            </a:r>
            <a:r>
              <a:rPr lang="en-GB" dirty="0" err="1"/>
              <a:t>een</a:t>
            </a:r>
            <a:r>
              <a:rPr lang="en-GB" dirty="0"/>
              <a:t> vintage look</a:t>
            </a:r>
            <a:endParaRPr lang="LID4096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F817C02B-ED41-4CED-ABBA-6CA14B88DA1F}"/>
              </a:ext>
            </a:extLst>
          </p:cNvPr>
          <p:cNvSpPr txBox="1"/>
          <p:nvPr/>
        </p:nvSpPr>
        <p:spPr>
          <a:xfrm>
            <a:off x="6454113" y="5785257"/>
            <a:ext cx="27515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Als</a:t>
            </a:r>
            <a:r>
              <a:rPr lang="en-GB" dirty="0"/>
              <a:t> je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paar</a:t>
            </a:r>
            <a:r>
              <a:rPr lang="en-GB" dirty="0"/>
              <a:t> van </a:t>
            </a:r>
            <a:r>
              <a:rPr lang="en-GB" dirty="0" err="1"/>
              <a:t>dit</a:t>
            </a:r>
            <a:r>
              <a:rPr lang="en-GB" dirty="0"/>
              <a:t> </a:t>
            </a:r>
            <a:r>
              <a:rPr lang="en-GB" dirty="0" err="1"/>
              <a:t>soort</a:t>
            </a:r>
            <a:r>
              <a:rPr lang="en-GB" dirty="0"/>
              <a:t> </a:t>
            </a:r>
            <a:r>
              <a:rPr lang="en-GB" dirty="0" err="1"/>
              <a:t>stoelen</a:t>
            </a:r>
            <a:r>
              <a:rPr lang="en-GB" dirty="0"/>
              <a:t> </a:t>
            </a:r>
            <a:r>
              <a:rPr lang="en-GB" dirty="0" err="1"/>
              <a:t>hebt</a:t>
            </a:r>
            <a:r>
              <a:rPr lang="en-GB" dirty="0"/>
              <a:t> </a:t>
            </a:r>
            <a:r>
              <a:rPr lang="en-GB" dirty="0" err="1"/>
              <a:t>geeft</a:t>
            </a:r>
            <a:r>
              <a:rPr lang="en-GB" dirty="0"/>
              <a:t> je huis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bepaalde</a:t>
            </a:r>
            <a:r>
              <a:rPr lang="en-GB" dirty="0"/>
              <a:t> </a:t>
            </a:r>
            <a:r>
              <a:rPr lang="en-GB" dirty="0" err="1"/>
              <a:t>sfeer</a:t>
            </a:r>
            <a:r>
              <a:rPr lang="en-GB" dirty="0"/>
              <a:t> </a:t>
            </a:r>
            <a:r>
              <a:rPr lang="en-GB" dirty="0" err="1"/>
              <a:t>af</a:t>
            </a:r>
            <a:endParaRPr lang="LID4096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310BC07F-D4DF-4F36-BD19-1790388E3E18}"/>
              </a:ext>
            </a:extLst>
          </p:cNvPr>
          <p:cNvSpPr txBox="1"/>
          <p:nvPr/>
        </p:nvSpPr>
        <p:spPr>
          <a:xfrm>
            <a:off x="9303419" y="5368792"/>
            <a:ext cx="25921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Van </a:t>
            </a:r>
            <a:r>
              <a:rPr lang="en-GB" dirty="0" err="1"/>
              <a:t>dit</a:t>
            </a:r>
            <a:r>
              <a:rPr lang="en-GB" dirty="0"/>
              <a:t> </a:t>
            </a:r>
            <a:r>
              <a:rPr lang="en-GB" dirty="0" err="1"/>
              <a:t>soort</a:t>
            </a:r>
            <a:r>
              <a:rPr lang="en-GB" dirty="0"/>
              <a:t> </a:t>
            </a:r>
            <a:r>
              <a:rPr lang="en-GB" dirty="0" err="1"/>
              <a:t>platenspelers</a:t>
            </a:r>
            <a:r>
              <a:rPr lang="en-GB" dirty="0"/>
              <a:t> </a:t>
            </a:r>
            <a:r>
              <a:rPr lang="en-GB" dirty="0" err="1"/>
              <a:t>zijn</a:t>
            </a:r>
            <a:r>
              <a:rPr lang="en-GB" dirty="0"/>
              <a:t> de </a:t>
            </a:r>
            <a:r>
              <a:rPr lang="en-GB" dirty="0" err="1"/>
              <a:t>laatste</a:t>
            </a:r>
            <a:r>
              <a:rPr lang="en-GB" dirty="0"/>
              <a:t> </a:t>
            </a:r>
            <a:r>
              <a:rPr lang="en-GB" dirty="0" err="1"/>
              <a:t>tijd</a:t>
            </a:r>
            <a:r>
              <a:rPr lang="en-GB" dirty="0"/>
              <a:t> </a:t>
            </a:r>
            <a:r>
              <a:rPr lang="en-GB" dirty="0" err="1"/>
              <a:t>weer</a:t>
            </a:r>
            <a:r>
              <a:rPr lang="en-GB" dirty="0"/>
              <a:t> erg in, ze </a:t>
            </a:r>
            <a:r>
              <a:rPr lang="en-GB" dirty="0" err="1"/>
              <a:t>geven</a:t>
            </a:r>
            <a:r>
              <a:rPr lang="en-GB" dirty="0"/>
              <a:t> </a:t>
            </a:r>
            <a:r>
              <a:rPr lang="en-GB" dirty="0" err="1"/>
              <a:t>een</a:t>
            </a:r>
            <a:r>
              <a:rPr lang="en-GB" dirty="0"/>
              <a:t> vintage look</a:t>
            </a:r>
            <a:endParaRPr lang="LID4096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A1677D75-38F6-4F48-A96E-DF933C3147DE}"/>
              </a:ext>
            </a:extLst>
          </p:cNvPr>
          <p:cNvSpPr txBox="1"/>
          <p:nvPr/>
        </p:nvSpPr>
        <p:spPr>
          <a:xfrm>
            <a:off x="5400490" y="78528"/>
            <a:ext cx="34528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atin typeface="Edwardian Script ITC" panose="030303020407070D0804" pitchFamily="66" charset="0"/>
              </a:rPr>
              <a:t>Vintage</a:t>
            </a:r>
            <a:endParaRPr lang="LID4096" sz="3200" dirty="0">
              <a:latin typeface="Edwardian Script ITC" panose="030303020407070D08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986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F3841E-FB30-4F70-99A4-5FA5FAFA0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Steekwoorden</a:t>
            </a:r>
            <a:endParaRPr lang="LID4096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D600EFF-B00B-4D45-B0A4-C6AD78B10A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Futuristisch</a:t>
            </a:r>
            <a:endParaRPr lang="en-GB" dirty="0"/>
          </a:p>
          <a:p>
            <a:r>
              <a:rPr lang="en-GB" dirty="0" err="1"/>
              <a:t>Toekomstig</a:t>
            </a:r>
            <a:endParaRPr lang="en-GB" dirty="0"/>
          </a:p>
          <a:p>
            <a:r>
              <a:rPr lang="en-GB" dirty="0" err="1"/>
              <a:t>Nieuw</a:t>
            </a:r>
            <a:endParaRPr lang="en-GB" dirty="0"/>
          </a:p>
          <a:p>
            <a:r>
              <a:rPr lang="en-GB" dirty="0" err="1"/>
              <a:t>Strak</a:t>
            </a:r>
            <a:r>
              <a:rPr lang="en-GB" dirty="0"/>
              <a:t> design</a:t>
            </a:r>
          </a:p>
          <a:p>
            <a:r>
              <a:rPr lang="en-GB" dirty="0" err="1"/>
              <a:t>Functioneel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530865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B658F7-4CA1-4CDD-A103-552E82A15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Futuristisch</a:t>
            </a:r>
            <a:r>
              <a:rPr lang="en-GB" dirty="0"/>
              <a:t> </a:t>
            </a:r>
            <a:endParaRPr lang="LID4096" dirty="0"/>
          </a:p>
        </p:txBody>
      </p:sp>
      <p:pic>
        <p:nvPicPr>
          <p:cNvPr id="4" name="Picture 2" descr="9 ontwerpfoto's van futuristische wolkenkrabbers in Vietnam | Stedebouw &amp;  Architectuur">
            <a:extLst>
              <a:ext uri="{FF2B5EF4-FFF2-40B4-BE49-F238E27FC236}">
                <a16:creationId xmlns:a16="http://schemas.microsoft.com/office/drawing/2014/main" id="{BC7614CA-445A-46DC-ADFC-79339168F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4144161"/>
            <a:ext cx="3821789" cy="231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uturistische Möbel #futuristische #mobel | Futuristic furniture,  Futuristic home, Futuristic interior">
            <a:extLst>
              <a:ext uri="{FF2B5EF4-FFF2-40B4-BE49-F238E27FC236}">
                <a16:creationId xmlns:a16="http://schemas.microsoft.com/office/drawing/2014/main" id="{815F004C-E9A4-4EE0-BB33-EA9DCD328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650" y="3500103"/>
            <a:ext cx="5320484" cy="299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ercedes onthult futuristische auto zonder stuur | De Morgen">
            <a:extLst>
              <a:ext uri="{FF2B5EF4-FFF2-40B4-BE49-F238E27FC236}">
                <a16:creationId xmlns:a16="http://schemas.microsoft.com/office/drawing/2014/main" id="{F4409717-C261-4448-A45E-AB6FED905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365112"/>
            <a:ext cx="4314795" cy="2697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inalisten presenteren futuristische huishoudtoestellen - bouwenwonen.net">
            <a:extLst>
              <a:ext uri="{FF2B5EF4-FFF2-40B4-BE49-F238E27FC236}">
                <a16:creationId xmlns:a16="http://schemas.microsoft.com/office/drawing/2014/main" id="{60FDB73C-4931-438B-A85F-47F19C71B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835" y="487988"/>
            <a:ext cx="3693942" cy="2869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Deze futuristische smartphone van Huawei heeft een dubbele vouw - Mobiel  kopen">
            <a:extLst>
              <a:ext uri="{FF2B5EF4-FFF2-40B4-BE49-F238E27FC236}">
                <a16:creationId xmlns:a16="http://schemas.microsoft.com/office/drawing/2014/main" id="{37AEFABA-FD36-463A-8979-5A984EEA4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250" y="1208014"/>
            <a:ext cx="3129891" cy="2064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67561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8464</TotalTime>
  <Words>110</Words>
  <Application>Microsoft Office PowerPoint</Application>
  <PresentationFormat>Breedbeeld</PresentationFormat>
  <Paragraphs>15</Paragraphs>
  <Slides>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Edwardian Script ITC</vt:lpstr>
      <vt:lpstr>Kantoorthema</vt:lpstr>
      <vt:lpstr>PowerPoint-presentatie</vt:lpstr>
      <vt:lpstr>Steekwoorden</vt:lpstr>
      <vt:lpstr>Futuristisch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Broere, Stijn</dc:creator>
  <cp:lastModifiedBy>Broere, Stijn</cp:lastModifiedBy>
  <cp:revision>3</cp:revision>
  <dcterms:created xsi:type="dcterms:W3CDTF">2020-12-01T13:34:50Z</dcterms:created>
  <dcterms:modified xsi:type="dcterms:W3CDTF">2020-12-07T10:39:22Z</dcterms:modified>
</cp:coreProperties>
</file>